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0" r:id="rId2"/>
    <p:sldId id="305" r:id="rId3"/>
    <p:sldId id="292" r:id="rId4"/>
    <p:sldId id="294" r:id="rId5"/>
    <p:sldId id="296" r:id="rId6"/>
    <p:sldId id="293" r:id="rId7"/>
    <p:sldId id="306" r:id="rId8"/>
    <p:sldId id="295" r:id="rId9"/>
    <p:sldId id="300" r:id="rId10"/>
  </p:sldIdLst>
  <p:sldSz cx="12192000" cy="6858000"/>
  <p:notesSz cx="9928225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26" autoAdjust="0"/>
    <p:restoredTop sz="86470" autoAdjust="0"/>
  </p:normalViewPr>
  <p:slideViewPr>
    <p:cSldViewPr snapToGrid="0">
      <p:cViewPr varScale="1">
        <p:scale>
          <a:sx n="75" d="100"/>
          <a:sy n="75" d="100"/>
        </p:scale>
        <p:origin x="634" y="43"/>
      </p:cViewPr>
      <p:guideLst/>
    </p:cSldViewPr>
  </p:slideViewPr>
  <p:outlineViewPr>
    <p:cViewPr>
      <p:scale>
        <a:sx n="33" d="100"/>
        <a:sy n="33" d="100"/>
      </p:scale>
      <p:origin x="0" y="-318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75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024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73325" y="341313"/>
            <a:ext cx="4981575" cy="2801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14429" y="3565853"/>
            <a:ext cx="869937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41340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1972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01116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8247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67987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45522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7130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7611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1931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473325" y="341313"/>
            <a:ext cx="4981575" cy="2801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3702" y="5947969"/>
            <a:ext cx="4302231" cy="849710"/>
          </a:xfrm>
          <a:prstGeom prst="rect">
            <a:avLst/>
          </a:prstGeom>
        </p:spPr>
        <p:txBody>
          <a:bodyPr/>
          <a:lstStyle/>
          <a:p>
            <a:fld id="{F53C676B-004C-466C-AC3D-105041266991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8896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198F2-FAC0-45D0-ACF6-B8E8AABA7085}" type="datetime1">
              <a:rPr lang="en-IE" smtClean="0"/>
              <a:t>30/09/2023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1384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B5BD8-E108-480B-BA60-7AC9A0BC5D71}" type="datetime1">
              <a:rPr lang="en-IE" smtClean="0"/>
              <a:t>30/09/2023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0823" y="907139"/>
            <a:ext cx="4924425" cy="4785678"/>
          </a:xfrm>
          <a:ln w="123825"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0" y="5842337"/>
            <a:ext cx="4193449" cy="10156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err="1">
                <a:solidFill>
                  <a:srgbClr val="FF0000"/>
                </a:solidFill>
              </a:rPr>
              <a:t>S</a:t>
            </a:r>
            <a:r>
              <a:rPr lang="en-US" sz="6000" dirty="0" err="1">
                <a:solidFill>
                  <a:srgbClr val="FFC000"/>
                </a:solidFill>
              </a:rPr>
              <a:t>t</a:t>
            </a:r>
            <a:r>
              <a:rPr lang="en-US" sz="6000" dirty="0" err="1">
                <a:solidFill>
                  <a:srgbClr val="375623"/>
                </a:solidFill>
              </a:rPr>
              <a:t>o</a:t>
            </a:r>
            <a:r>
              <a:rPr lang="en-US" sz="6000" dirty="0" err="1">
                <a:solidFill>
                  <a:srgbClr val="00B0F0"/>
                </a:solidFill>
              </a:rPr>
              <a:t>r</a:t>
            </a:r>
            <a:r>
              <a:rPr lang="en-US" sz="6000" dirty="0" err="1">
                <a:solidFill>
                  <a:srgbClr val="7030A0"/>
                </a:solidFill>
              </a:rPr>
              <a:t>y</a:t>
            </a:r>
            <a:r>
              <a:rPr lang="en-US" sz="6000" dirty="0" err="1">
                <a:solidFill>
                  <a:srgbClr val="FFFF00"/>
                </a:solidFill>
              </a:rPr>
              <a:t>B</a:t>
            </a:r>
            <a:r>
              <a:rPr lang="en-US" sz="6000" dirty="0" err="1">
                <a:solidFill>
                  <a:srgbClr val="002060"/>
                </a:solidFill>
              </a:rPr>
              <a:t>o</a:t>
            </a:r>
            <a:r>
              <a:rPr lang="en-US" sz="6000" dirty="0" err="1">
                <a:solidFill>
                  <a:srgbClr val="00B050"/>
                </a:solidFill>
              </a:rPr>
              <a:t>a</a:t>
            </a:r>
            <a:r>
              <a:rPr lang="en-US" sz="6000" dirty="0" err="1">
                <a:solidFill>
                  <a:srgbClr val="FF0000"/>
                </a:solidFill>
              </a:rPr>
              <a:t>r</a:t>
            </a:r>
            <a:r>
              <a:rPr lang="en-US" sz="6000" dirty="0" err="1">
                <a:solidFill>
                  <a:srgbClr val="375623"/>
                </a:solidFill>
              </a:rPr>
              <a:t>d</a:t>
            </a:r>
            <a:endParaRPr lang="en-US" sz="6000" dirty="0">
              <a:solidFill>
                <a:srgbClr val="37562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944880"/>
            <a:ext cx="5591175" cy="4785678"/>
          </a:xfrm>
          <a:ln w="127000">
            <a:solidFill>
              <a:srgbClr val="92D050"/>
            </a:solidFill>
          </a:ln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18871" y="5851020"/>
            <a:ext cx="2106828" cy="90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4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9C9E8-9C82-4768-A563-E3F7DF8DC482}" type="datetime1">
              <a:rPr lang="en-IE" smtClean="0"/>
              <a:t>30/09/2023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5497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19B42-7198-4173-9F92-F246F2E752DC}" type="datetime1">
              <a:rPr lang="en-IE" smtClean="0"/>
              <a:t>30/09/2023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46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752C4-87F4-45EA-BAB3-EC549361ABFF}" type="datetime1">
              <a:rPr lang="en-IE" smtClean="0"/>
              <a:t>30/09/2023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4604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F000-5058-4C12-BF83-695B903B5BC7}" type="datetime1">
              <a:rPr lang="en-IE" smtClean="0"/>
              <a:t>30/09/2023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3410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C3F62-5F41-43EB-8152-0098387301F5}" type="datetime1">
              <a:rPr lang="en-IE" smtClean="0"/>
              <a:t>30/09/2023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64532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1487-A1F1-49E4-808E-9E25A1A3F6B9}" type="datetime1">
              <a:rPr lang="en-IE" smtClean="0"/>
              <a:t>30/09/2023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21012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1AAF7-FF57-459C-BFDF-677595FBCD92}" type="datetime1">
              <a:rPr lang="en-IE" smtClean="0"/>
              <a:t>30/09/2023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582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188DB-4394-41CB-92B0-77993256EC6C}" type="datetime1">
              <a:rPr lang="en-IE" smtClean="0"/>
              <a:t>30/09/2023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4477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8F989-2805-48FD-86BB-7357415B6717}" type="datetime1">
              <a:rPr lang="en-IE" smtClean="0"/>
              <a:t>30/09/2023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09C47-4D58-4BB7-AF55-4DB3BEB09F69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642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8546" y="125539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735AC-CBA0-42C3-AE64-6CDE48F6A7AD}" type="datetime1">
              <a:rPr lang="en-IE" smtClean="0"/>
              <a:t>30/09/2023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83943" y="12211733"/>
            <a:ext cx="3269857" cy="1739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436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709C47-4D58-4BB7-AF55-4DB3BEB09F69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42713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518" y="1590231"/>
            <a:ext cx="11384925" cy="2166013"/>
          </a:xfrm>
        </p:spPr>
        <p:txBody>
          <a:bodyPr>
            <a:normAutofit fontScale="90000"/>
          </a:bodyPr>
          <a:lstStyle/>
          <a:p>
            <a:pPr algn="ctr"/>
            <a:br>
              <a:rPr lang="en-IE" sz="5400" b="1" dirty="0">
                <a:solidFill>
                  <a:srgbClr val="002060"/>
                </a:solidFill>
              </a:rPr>
            </a:br>
            <a:br>
              <a:rPr lang="en-IE" sz="5400" b="1" dirty="0">
                <a:solidFill>
                  <a:srgbClr val="002060"/>
                </a:solidFill>
              </a:rPr>
            </a:br>
            <a:r>
              <a:rPr lang="en-IE" sz="5400" b="1" dirty="0">
                <a:solidFill>
                  <a:srgbClr val="002060"/>
                </a:solidFill>
              </a:rPr>
              <a:t>Boxercise at Integral Gym</a:t>
            </a:r>
            <a:br>
              <a:rPr lang="en-IE" sz="2700" dirty="0">
                <a:solidFill>
                  <a:srgbClr val="002060"/>
                </a:solidFill>
              </a:rPr>
            </a:br>
            <a:br>
              <a:rPr lang="en-IE" sz="2700" dirty="0">
                <a:solidFill>
                  <a:srgbClr val="002060"/>
                </a:solidFill>
              </a:rPr>
            </a:br>
            <a:br>
              <a:rPr lang="en-IE" sz="2700" dirty="0">
                <a:solidFill>
                  <a:srgbClr val="002060"/>
                </a:solidFill>
              </a:rPr>
            </a:br>
            <a:endParaRPr lang="en-IE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59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GB" sz="2400" dirty="0"/>
              <a:t>This is The Integral Gym.</a:t>
            </a:r>
            <a:br>
              <a:rPr lang="en-GB" sz="2400" dirty="0"/>
            </a:br>
            <a:r>
              <a:rPr lang="en-GB" sz="2400" dirty="0"/>
              <a:t>Boxercise classes take place here.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This is the front door.</a:t>
            </a:r>
            <a:br>
              <a:rPr lang="en-GB" sz="2400" dirty="0"/>
            </a:br>
            <a:endParaRPr lang="en-I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2</a:t>
            </a:fld>
            <a:endParaRPr lang="en-I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CC109B7-726A-4318-B49C-D04568EDC2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10" y="720384"/>
            <a:ext cx="3589734" cy="4786312"/>
          </a:xfrm>
        </p:spPr>
      </p:pic>
    </p:spTree>
    <p:extLst>
      <p:ext uri="{BB962C8B-B14F-4D97-AF65-F5344CB8AC3E}">
        <p14:creationId xmlns:p14="http://schemas.microsoft.com/office/powerpoint/2010/main" val="981342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51781"/>
          </a:xfrm>
        </p:spPr>
        <p:txBody>
          <a:bodyPr>
            <a:normAutofit/>
          </a:bodyPr>
          <a:lstStyle/>
          <a:p>
            <a:br>
              <a:rPr lang="en-IE" sz="2400" dirty="0"/>
            </a:br>
            <a:br>
              <a:rPr lang="en-IE" sz="2400" dirty="0"/>
            </a:br>
            <a:r>
              <a:rPr lang="en-IE" sz="2400" dirty="0"/>
              <a:t>This is the reception desk.</a:t>
            </a:r>
            <a:br>
              <a:rPr lang="en-IE" sz="2400" dirty="0"/>
            </a:br>
            <a:br>
              <a:rPr lang="en-IE" sz="2400" dirty="0"/>
            </a:br>
            <a:r>
              <a:rPr lang="en-IE" sz="2400" dirty="0"/>
              <a:t>Some of the integral staff will be here to greet you.</a:t>
            </a:r>
            <a:br>
              <a:rPr lang="en-IE" sz="2400" dirty="0"/>
            </a:br>
            <a:br>
              <a:rPr lang="en-IE" sz="2400" dirty="0"/>
            </a:br>
            <a:r>
              <a:rPr lang="en-IE" sz="2400" dirty="0"/>
              <a:t>I can sign in and pay here.</a:t>
            </a:r>
            <a:br>
              <a:rPr lang="en-IE" sz="2400" dirty="0"/>
            </a:br>
            <a:br>
              <a:rPr lang="en-IE" sz="2400" dirty="0"/>
            </a:br>
            <a:br>
              <a:rPr lang="en-IE" sz="2400" dirty="0"/>
            </a:br>
            <a:endParaRPr lang="en-I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3</a:t>
            </a:fld>
            <a:endParaRPr lang="en-IE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97FE90E-C27D-4FE0-9529-1A7D15326B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4" b="26547"/>
          <a:stretch/>
        </p:blipFill>
        <p:spPr>
          <a:xfrm>
            <a:off x="674264" y="863600"/>
            <a:ext cx="5421736" cy="4450080"/>
          </a:xfrm>
        </p:spPr>
      </p:pic>
    </p:spTree>
    <p:extLst>
      <p:ext uri="{BB962C8B-B14F-4D97-AF65-F5344CB8AC3E}">
        <p14:creationId xmlns:p14="http://schemas.microsoft.com/office/powerpoint/2010/main" val="644960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5067150"/>
          </a:xfrm>
        </p:spPr>
        <p:txBody>
          <a:bodyPr>
            <a:normAutofit/>
          </a:bodyPr>
          <a:lstStyle/>
          <a:p>
            <a:r>
              <a:rPr lang="en-GB" sz="2400" dirty="0"/>
              <a:t>These are the changing rooms. I can choose either men’s or women’s. I can go here to get changed.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If I want more privacy I can use a cubical in the family changing room.</a:t>
            </a:r>
            <a:endParaRPr lang="en-I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4</a:t>
            </a:fld>
            <a:endParaRPr lang="en-IE" dirty="0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60296EC3-7FD8-4A9A-B4B6-8A924CCED7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82" b="27288"/>
          <a:stretch/>
        </p:blipFill>
        <p:spPr>
          <a:xfrm>
            <a:off x="698095" y="863601"/>
            <a:ext cx="2470754" cy="1783238"/>
          </a:xfrm>
        </p:spPr>
      </p:pic>
      <p:pic>
        <p:nvPicPr>
          <p:cNvPr id="21" name="Content Placeholder 18">
            <a:extLst>
              <a:ext uri="{FF2B5EF4-FFF2-40B4-BE49-F238E27FC236}">
                <a16:creationId xmlns:a16="http://schemas.microsoft.com/office/drawing/2014/main" id="{829B2888-76DA-4375-826E-522952BA92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449" y="3214551"/>
            <a:ext cx="1743226" cy="2324301"/>
          </a:xfrm>
          <a:prstGeom prst="rect">
            <a:avLst/>
          </a:prstGeom>
          <a:ln w="127000">
            <a:solidFill>
              <a:srgbClr val="92D050"/>
            </a:solidFill>
          </a:ln>
        </p:spPr>
      </p:pic>
      <p:pic>
        <p:nvPicPr>
          <p:cNvPr id="22" name="Content Placeholder 18">
            <a:extLst>
              <a:ext uri="{FF2B5EF4-FFF2-40B4-BE49-F238E27FC236}">
                <a16:creationId xmlns:a16="http://schemas.microsoft.com/office/drawing/2014/main" id="{442D95D4-878C-467D-9EF9-D19D59D18B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449" y="446631"/>
            <a:ext cx="1767840" cy="2357120"/>
          </a:xfrm>
          <a:prstGeom prst="rect">
            <a:avLst/>
          </a:prstGeom>
          <a:ln w="127000">
            <a:solidFill>
              <a:srgbClr val="92D050"/>
            </a:solidFill>
          </a:ln>
        </p:spPr>
      </p:pic>
      <p:pic>
        <p:nvPicPr>
          <p:cNvPr id="24" name="Content Placeholder 18">
            <a:extLst>
              <a:ext uri="{FF2B5EF4-FFF2-40B4-BE49-F238E27FC236}">
                <a16:creationId xmlns:a16="http://schemas.microsoft.com/office/drawing/2014/main" id="{0771FFCF-71EA-4BAB-9928-ECD433A3F34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41" b="23883"/>
          <a:stretch/>
        </p:blipFill>
        <p:spPr>
          <a:xfrm>
            <a:off x="754401" y="3429000"/>
            <a:ext cx="2414447" cy="1895405"/>
          </a:xfrm>
          <a:prstGeom prst="rect">
            <a:avLst/>
          </a:prstGeom>
          <a:ln w="1270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86371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GB" sz="2400" dirty="0"/>
              <a:t>These are the lockers. I can store my bag and my belongings here if I need to.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I can bring a padlock if I want to lock it.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I need to remember which number locker I put my things in.</a:t>
            </a:r>
            <a:endParaRPr lang="en-I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5</a:t>
            </a:fld>
            <a:endParaRPr lang="en-IE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B958CE0-79D4-4BDF-B063-FC4C8F45E4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66" y="457200"/>
            <a:ext cx="2723309" cy="3631079"/>
          </a:xfrm>
        </p:spPr>
      </p:pic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55EEB665-231C-4D90-A441-32152CAFED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520" y="1397000"/>
            <a:ext cx="3048000" cy="4064000"/>
          </a:xfrm>
          <a:prstGeom prst="rect">
            <a:avLst/>
          </a:prstGeom>
          <a:ln w="1270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006711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5067150"/>
          </a:xfrm>
        </p:spPr>
        <p:txBody>
          <a:bodyPr>
            <a:normAutofit/>
          </a:bodyPr>
          <a:lstStyle/>
          <a:p>
            <a:r>
              <a:rPr lang="en-GB" sz="2400" dirty="0"/>
              <a:t>This is the studio where class will take place.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I will meet the staff and my friends here.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The staff might do a small warm-up before class begins and guide me through the lesson.</a:t>
            </a:r>
            <a:br>
              <a:rPr lang="en-GB" sz="2400" dirty="0"/>
            </a:br>
            <a:endParaRPr lang="en-I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6</a:t>
            </a:fld>
            <a:endParaRPr lang="en-IE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140646A-1E1C-4AB8-8BE0-7D6E19FE5A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90" y="1100292"/>
            <a:ext cx="5591175" cy="4193381"/>
          </a:xfrm>
        </p:spPr>
      </p:pic>
    </p:spTree>
    <p:extLst>
      <p:ext uri="{BB962C8B-B14F-4D97-AF65-F5344CB8AC3E}">
        <p14:creationId xmlns:p14="http://schemas.microsoft.com/office/powerpoint/2010/main" val="2718772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GB" sz="2400" dirty="0"/>
              <a:t>This is the boxercise equipment we will use. 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The staff will tell me when we are using the equipment and show me how.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I can bring a water bottle and a towel with me.</a:t>
            </a:r>
            <a:br>
              <a:rPr lang="en-GB" sz="2400" dirty="0"/>
            </a:br>
            <a:endParaRPr lang="en-I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7</a:t>
            </a:fld>
            <a:endParaRPr lang="en-IE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725D6F-4C69-4D52-8D51-867EB5A36F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9" b="7655"/>
          <a:stretch/>
        </p:blipFill>
        <p:spPr>
          <a:xfrm>
            <a:off x="1045169" y="762001"/>
            <a:ext cx="4897105" cy="4490720"/>
          </a:xfrm>
        </p:spPr>
      </p:pic>
    </p:spTree>
    <p:extLst>
      <p:ext uri="{BB962C8B-B14F-4D97-AF65-F5344CB8AC3E}">
        <p14:creationId xmlns:p14="http://schemas.microsoft.com/office/powerpoint/2010/main" val="138797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GB" sz="2400" dirty="0"/>
              <a:t>When class is over I can go back to the changing room.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I can get my stuff out of my locker.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There are showers here I can use if I want to use them after class.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There are also toilets here I can use at any time.</a:t>
            </a:r>
            <a:br>
              <a:rPr lang="en-GB" sz="2400" dirty="0"/>
            </a:br>
            <a:endParaRPr lang="en-I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8</a:t>
            </a:fld>
            <a:endParaRPr lang="en-IE" dirty="0"/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982F2FE6-8D9B-4895-9571-6B94CE2BEF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2" y="1522157"/>
            <a:ext cx="3031137" cy="4041516"/>
          </a:xfrm>
          <a:prstGeom prst="rect">
            <a:avLst/>
          </a:prstGeom>
          <a:ln w="127000">
            <a:solidFill>
              <a:srgbClr val="92D050"/>
            </a:solidFill>
          </a:ln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3FF51CB-CA2C-483A-9DBC-321739061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70" y="437795"/>
            <a:ext cx="2736130" cy="3648173"/>
          </a:xfrm>
        </p:spPr>
      </p:pic>
    </p:spTree>
    <p:extLst>
      <p:ext uri="{BB962C8B-B14F-4D97-AF65-F5344CB8AC3E}">
        <p14:creationId xmlns:p14="http://schemas.microsoft.com/office/powerpoint/2010/main" val="228639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6107" y="663408"/>
            <a:ext cx="4673687" cy="4900265"/>
          </a:xfrm>
        </p:spPr>
        <p:txBody>
          <a:bodyPr>
            <a:normAutofit/>
          </a:bodyPr>
          <a:lstStyle/>
          <a:p>
            <a:r>
              <a:rPr lang="en-GB" sz="2400" dirty="0"/>
              <a:t>When Boxercise is over I will be collected at the door.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Then I will go home.</a:t>
            </a:r>
            <a:br>
              <a:rPr lang="en-GB" sz="2400" dirty="0"/>
            </a:br>
            <a:br>
              <a:rPr lang="en-GB" sz="2400" dirty="0"/>
            </a:br>
            <a:r>
              <a:rPr lang="en-GB" sz="2400" dirty="0"/>
              <a:t>Bye </a:t>
            </a:r>
            <a:r>
              <a:rPr lang="en-GB" sz="2400" dirty="0" err="1"/>
              <a:t>bye</a:t>
            </a:r>
            <a:r>
              <a:rPr lang="en-GB" sz="2400" dirty="0"/>
              <a:t> Boxercise, See you next week!</a:t>
            </a:r>
            <a:endParaRPr lang="en-IE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875520" y="5882641"/>
            <a:ext cx="1478280" cy="826134"/>
          </a:xfrm>
        </p:spPr>
        <p:txBody>
          <a:bodyPr/>
          <a:lstStyle/>
          <a:p>
            <a:fld id="{32709C47-4D58-4BB7-AF55-4DB3BEB09F69}" type="slidenum">
              <a:rPr lang="en-IE" smtClean="0"/>
              <a:t>9</a:t>
            </a:fld>
            <a:endParaRPr lang="en-IE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D092079-F231-4A0D-945D-FB011C405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690" y="663408"/>
            <a:ext cx="3589734" cy="4786312"/>
          </a:xfrm>
        </p:spPr>
      </p:pic>
    </p:spTree>
    <p:extLst>
      <p:ext uri="{BB962C8B-B14F-4D97-AF65-F5344CB8AC3E}">
        <p14:creationId xmlns:p14="http://schemas.microsoft.com/office/powerpoint/2010/main" val="425959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5028</TotalTime>
  <Words>343</Words>
  <Application>Microsoft Office PowerPoint</Application>
  <PresentationFormat>Widescreen</PresentationFormat>
  <Paragraphs>25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Century Gothic</vt:lpstr>
      <vt:lpstr>Office Theme</vt:lpstr>
      <vt:lpstr>  Boxercise at Integral Gym   </vt:lpstr>
      <vt:lpstr>This is The Integral Gym. Boxercise classes take place here.   This is the front door. </vt:lpstr>
      <vt:lpstr>  This is the reception desk.  Some of the integral staff will be here to greet you.  I can sign in and pay here.   </vt:lpstr>
      <vt:lpstr>These are the changing rooms. I can choose either men’s or women’s. I can go here to get changed.   If I want more privacy I can use a cubical in the family changing room.</vt:lpstr>
      <vt:lpstr>These are the lockers. I can store my bag and my belongings here if I need to.   I can bring a padlock if I want to lock it.   I need to remember which number locker I put my things in.</vt:lpstr>
      <vt:lpstr>This is the studio where class will take place.   I will meet the staff and my friends here.  The staff might do a small warm-up before class begins and guide me through the lesson. </vt:lpstr>
      <vt:lpstr>This is the boxercise equipment we will use.   The staff will tell me when we are using the equipment and show me how.  I can bring a water bottle and a towel with me. </vt:lpstr>
      <vt:lpstr>When class is over I can go back to the changing room.  I can get my stuff out of my locker.  There are showers here I can use if I want to use them after class.  There are also toilets here I can use at any time. </vt:lpstr>
      <vt:lpstr>When Boxercise is over I will be collected at the door.  Then I will go home.  Bye bye Boxercise, See you next week!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Meade</dc:creator>
  <cp:lastModifiedBy>Jacinta Walsh</cp:lastModifiedBy>
  <cp:revision>69</cp:revision>
  <cp:lastPrinted>2023-09-30T10:48:02Z</cp:lastPrinted>
  <dcterms:created xsi:type="dcterms:W3CDTF">2016-09-01T20:05:29Z</dcterms:created>
  <dcterms:modified xsi:type="dcterms:W3CDTF">2023-09-30T10:53:06Z</dcterms:modified>
</cp:coreProperties>
</file>